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5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DFDCCD-B49F-4550-9339-582079FA6494}" v="11" dt="2023-12-08T17:04:10.233"/>
    <p1510:client id="{744E4F41-7488-4246-B368-F03EEF6B8765}" v="53" dt="2023-12-08T16:47:25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rumaleswar reddy" userId="cbba8f99f21bfdff" providerId="Windows Live" clId="Web-{744E4F41-7488-4246-B368-F03EEF6B8765}"/>
    <pc:docChg chg="delSld modSld modMainMaster">
      <pc:chgData name="thirumaleswar reddy" userId="cbba8f99f21bfdff" providerId="Windows Live" clId="Web-{744E4F41-7488-4246-B368-F03EEF6B8765}" dt="2023-12-08T16:47:25.483" v="51"/>
      <pc:docMkLst>
        <pc:docMk/>
      </pc:docMkLst>
      <pc:sldChg chg="addSp delSp modSp modTransition">
        <pc:chgData name="thirumaleswar reddy" userId="cbba8f99f21bfdff" providerId="Windows Live" clId="Web-{744E4F41-7488-4246-B368-F03EEF6B8765}" dt="2023-12-08T16:46:21.310" v="44"/>
        <pc:sldMkLst>
          <pc:docMk/>
          <pc:sldMk cId="0" sldId="256"/>
        </pc:sldMkLst>
        <pc:spChg chg="mod">
          <ac:chgData name="thirumaleswar reddy" userId="cbba8f99f21bfdff" providerId="Windows Live" clId="Web-{744E4F41-7488-4246-B368-F03EEF6B8765}" dt="2023-12-08T16:36:10.401" v="4" actId="20577"/>
          <ac:spMkLst>
            <pc:docMk/>
            <pc:sldMk cId="0" sldId="256"/>
            <ac:spMk id="9" creationId="{00000000-0000-0000-0000-000000000000}"/>
          </ac:spMkLst>
        </pc:spChg>
        <pc:spChg chg="add del">
          <ac:chgData name="thirumaleswar reddy" userId="cbba8f99f21bfdff" providerId="Windows Live" clId="Web-{744E4F41-7488-4246-B368-F03EEF6B8765}" dt="2023-12-08T16:37:18.934" v="9"/>
          <ac:spMkLst>
            <pc:docMk/>
            <pc:sldMk cId="0" sldId="256"/>
            <ac:spMk id="12" creationId="{BDAD1E0C-3F17-81E2-9023-8798B3314EF5}"/>
          </ac:spMkLst>
        </pc:spChg>
        <pc:picChg chg="del mod">
          <ac:chgData name="thirumaleswar reddy" userId="cbba8f99f21bfdff" providerId="Windows Live" clId="Web-{744E4F41-7488-4246-B368-F03EEF6B8765}" dt="2023-12-08T16:37:25.372" v="10"/>
          <ac:picMkLst>
            <pc:docMk/>
            <pc:sldMk cId="0" sldId="256"/>
            <ac:picMk id="8" creationId="{00000000-0000-0000-0000-000000000000}"/>
          </ac:picMkLst>
        </pc:picChg>
        <pc:picChg chg="del">
          <ac:chgData name="thirumaleswar reddy" userId="cbba8f99f21bfdff" providerId="Windows Live" clId="Web-{744E4F41-7488-4246-B368-F03EEF6B8765}" dt="2023-12-08T16:38:58.312" v="20"/>
          <ac:picMkLst>
            <pc:docMk/>
            <pc:sldMk cId="0" sldId="256"/>
            <ac:picMk id="10" creationId="{00000000-0000-0000-0000-000000000000}"/>
          </ac:picMkLst>
        </pc:picChg>
        <pc:picChg chg="add mod">
          <ac:chgData name="thirumaleswar reddy" userId="cbba8f99f21bfdff" providerId="Windows Live" clId="Web-{744E4F41-7488-4246-B368-F03EEF6B8765}" dt="2023-12-08T16:38:48.702" v="19" actId="1076"/>
          <ac:picMkLst>
            <pc:docMk/>
            <pc:sldMk cId="0" sldId="256"/>
            <ac:picMk id="11" creationId="{01C81759-3468-18BB-3385-FD76352BBB31}"/>
          </ac:picMkLst>
        </pc:picChg>
      </pc:sldChg>
      <pc:sldChg chg="delSp modTransition">
        <pc:chgData name="thirumaleswar reddy" userId="cbba8f99f21bfdff" providerId="Windows Live" clId="Web-{744E4F41-7488-4246-B368-F03EEF6B8765}" dt="2023-12-08T16:46:32.763" v="45"/>
        <pc:sldMkLst>
          <pc:docMk/>
          <pc:sldMk cId="0" sldId="257"/>
        </pc:sldMkLst>
        <pc:picChg chg="del">
          <ac:chgData name="thirumaleswar reddy" userId="cbba8f99f21bfdff" providerId="Windows Live" clId="Web-{744E4F41-7488-4246-B368-F03EEF6B8765}" dt="2023-12-08T16:39:01.421" v="21"/>
          <ac:picMkLst>
            <pc:docMk/>
            <pc:sldMk cId="0" sldId="257"/>
            <ac:picMk id="22" creationId="{00000000-0000-0000-0000-000000000000}"/>
          </ac:picMkLst>
        </pc:picChg>
      </pc:sldChg>
      <pc:sldChg chg="delSp modSp modTransition">
        <pc:chgData name="thirumaleswar reddy" userId="cbba8f99f21bfdff" providerId="Windows Live" clId="Web-{744E4F41-7488-4246-B368-F03EEF6B8765}" dt="2023-12-08T16:46:42.888" v="46"/>
        <pc:sldMkLst>
          <pc:docMk/>
          <pc:sldMk cId="0" sldId="258"/>
        </pc:sldMkLst>
        <pc:spChg chg="mod">
          <ac:chgData name="thirumaleswar reddy" userId="cbba8f99f21bfdff" providerId="Windows Live" clId="Web-{744E4F41-7488-4246-B368-F03EEF6B8765}" dt="2023-12-08T16:40:52.487" v="39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thirumaleswar reddy" userId="cbba8f99f21bfdff" providerId="Windows Live" clId="Web-{744E4F41-7488-4246-B368-F03EEF6B8765}" dt="2023-12-08T16:41:02.206" v="41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thirumaleswar reddy" userId="cbba8f99f21bfdff" providerId="Windows Live" clId="Web-{744E4F41-7488-4246-B368-F03EEF6B8765}" dt="2023-12-08T16:41:10.191" v="43" actId="1076"/>
          <ac:spMkLst>
            <pc:docMk/>
            <pc:sldMk cId="0" sldId="258"/>
            <ac:spMk id="8" creationId="{00000000-0000-0000-0000-000000000000}"/>
          </ac:spMkLst>
        </pc:spChg>
        <pc:spChg chg="mod">
          <ac:chgData name="thirumaleswar reddy" userId="cbba8f99f21bfdff" providerId="Windows Live" clId="Web-{744E4F41-7488-4246-B368-F03EEF6B8765}" dt="2023-12-08T16:40:49.565" v="38" actId="1076"/>
          <ac:spMkLst>
            <pc:docMk/>
            <pc:sldMk cId="0" sldId="258"/>
            <ac:spMk id="9" creationId="{00000000-0000-0000-0000-000000000000}"/>
          </ac:spMkLst>
        </pc:spChg>
        <pc:picChg chg="del">
          <ac:chgData name="thirumaleswar reddy" userId="cbba8f99f21bfdff" providerId="Windows Live" clId="Web-{744E4F41-7488-4246-B368-F03EEF6B8765}" dt="2023-12-08T16:39:03.484" v="22"/>
          <ac:picMkLst>
            <pc:docMk/>
            <pc:sldMk cId="0" sldId="258"/>
            <ac:picMk id="15" creationId="{00000000-0000-0000-0000-000000000000}"/>
          </ac:picMkLst>
        </pc:picChg>
      </pc:sldChg>
      <pc:sldChg chg="delSp modTransition">
        <pc:chgData name="thirumaleswar reddy" userId="cbba8f99f21bfdff" providerId="Windows Live" clId="Web-{744E4F41-7488-4246-B368-F03EEF6B8765}" dt="2023-12-08T16:40:05.330" v="35"/>
        <pc:sldMkLst>
          <pc:docMk/>
          <pc:sldMk cId="0" sldId="259"/>
        </pc:sldMkLst>
        <pc:picChg chg="del">
          <ac:chgData name="thirumaleswar reddy" userId="cbba8f99f21bfdff" providerId="Windows Live" clId="Web-{744E4F41-7488-4246-B368-F03EEF6B8765}" dt="2023-12-08T16:39:05.140" v="23"/>
          <ac:picMkLst>
            <pc:docMk/>
            <pc:sldMk cId="0" sldId="259"/>
            <ac:picMk id="14" creationId="{00000000-0000-0000-0000-000000000000}"/>
          </ac:picMkLst>
        </pc:picChg>
      </pc:sldChg>
      <pc:sldChg chg="del">
        <pc:chgData name="thirumaleswar reddy" userId="cbba8f99f21bfdff" providerId="Windows Live" clId="Web-{744E4F41-7488-4246-B368-F03EEF6B8765}" dt="2023-12-08T16:39:06.765" v="24"/>
        <pc:sldMkLst>
          <pc:docMk/>
          <pc:sldMk cId="0" sldId="260"/>
        </pc:sldMkLst>
      </pc:sldChg>
      <pc:sldChg chg="delSp modTransition">
        <pc:chgData name="thirumaleswar reddy" userId="cbba8f99f21bfdff" providerId="Windows Live" clId="Web-{744E4F41-7488-4246-B368-F03EEF6B8765}" dt="2023-12-08T16:46:54.311" v="47"/>
        <pc:sldMkLst>
          <pc:docMk/>
          <pc:sldMk cId="0" sldId="261"/>
        </pc:sldMkLst>
        <pc:picChg chg="del">
          <ac:chgData name="thirumaleswar reddy" userId="cbba8f99f21bfdff" providerId="Windows Live" clId="Web-{744E4F41-7488-4246-B368-F03EEF6B8765}" dt="2023-12-08T16:39:09.844" v="25"/>
          <ac:picMkLst>
            <pc:docMk/>
            <pc:sldMk cId="0" sldId="261"/>
            <ac:picMk id="18" creationId="{00000000-0000-0000-0000-000000000000}"/>
          </ac:picMkLst>
        </pc:picChg>
      </pc:sldChg>
      <pc:sldChg chg="delSp modTransition">
        <pc:chgData name="thirumaleswar reddy" userId="cbba8f99f21bfdff" providerId="Windows Live" clId="Web-{744E4F41-7488-4246-B368-F03EEF6B8765}" dt="2023-12-08T16:47:02.873" v="48"/>
        <pc:sldMkLst>
          <pc:docMk/>
          <pc:sldMk cId="0" sldId="262"/>
        </pc:sldMkLst>
        <pc:picChg chg="del">
          <ac:chgData name="thirumaleswar reddy" userId="cbba8f99f21bfdff" providerId="Windows Live" clId="Web-{744E4F41-7488-4246-B368-F03EEF6B8765}" dt="2023-12-08T16:39:22.406" v="26"/>
          <ac:picMkLst>
            <pc:docMk/>
            <pc:sldMk cId="0" sldId="262"/>
            <ac:picMk id="11" creationId="{00000000-0000-0000-0000-000000000000}"/>
          </ac:picMkLst>
        </pc:picChg>
      </pc:sldChg>
      <pc:sldChg chg="delSp modTransition">
        <pc:chgData name="thirumaleswar reddy" userId="cbba8f99f21bfdff" providerId="Windows Live" clId="Web-{744E4F41-7488-4246-B368-F03EEF6B8765}" dt="2023-12-08T16:47:11.358" v="49"/>
        <pc:sldMkLst>
          <pc:docMk/>
          <pc:sldMk cId="0" sldId="263"/>
        </pc:sldMkLst>
        <pc:picChg chg="del">
          <ac:chgData name="thirumaleswar reddy" userId="cbba8f99f21bfdff" providerId="Windows Live" clId="Web-{744E4F41-7488-4246-B368-F03EEF6B8765}" dt="2023-12-08T16:39:24.641" v="27"/>
          <ac:picMkLst>
            <pc:docMk/>
            <pc:sldMk cId="0" sldId="263"/>
            <ac:picMk id="22" creationId="{00000000-0000-0000-0000-000000000000}"/>
          </ac:picMkLst>
        </pc:picChg>
      </pc:sldChg>
      <pc:sldChg chg="delSp modTransition">
        <pc:chgData name="thirumaleswar reddy" userId="cbba8f99f21bfdff" providerId="Windows Live" clId="Web-{744E4F41-7488-4246-B368-F03EEF6B8765}" dt="2023-12-08T16:47:25.483" v="51"/>
        <pc:sldMkLst>
          <pc:docMk/>
          <pc:sldMk cId="0" sldId="264"/>
        </pc:sldMkLst>
        <pc:picChg chg="del">
          <ac:chgData name="thirumaleswar reddy" userId="cbba8f99f21bfdff" providerId="Windows Live" clId="Web-{744E4F41-7488-4246-B368-F03EEF6B8765}" dt="2023-12-08T16:39:26.391" v="28"/>
          <ac:picMkLst>
            <pc:docMk/>
            <pc:sldMk cId="0" sldId="264"/>
            <ac:picMk id="18" creationId="{00000000-0000-0000-0000-000000000000}"/>
          </ac:picMkLst>
        </pc:picChg>
      </pc:sldChg>
      <pc:sldMasterChg chg="modTransition modSldLayout">
        <pc:chgData name="thirumaleswar reddy" userId="cbba8f99f21bfdff" providerId="Windows Live" clId="Web-{744E4F41-7488-4246-B368-F03EEF6B8765}" dt="2023-12-08T16:40:05.330" v="35"/>
        <pc:sldMasterMkLst>
          <pc:docMk/>
          <pc:sldMasterMk cId="0" sldId="2147483648"/>
        </pc:sldMasterMkLst>
        <pc:sldLayoutChg chg="modTransition">
          <pc:chgData name="thirumaleswar reddy" userId="cbba8f99f21bfdff" providerId="Windows Live" clId="Web-{744E4F41-7488-4246-B368-F03EEF6B8765}" dt="2023-12-08T16:40:05.330" v="35"/>
          <pc:sldLayoutMkLst>
            <pc:docMk/>
            <pc:sldMasterMk cId="0" sldId="2147483648"/>
            <pc:sldLayoutMk cId="0" sldId="2147483649"/>
          </pc:sldLayoutMkLst>
        </pc:sldLayoutChg>
      </pc:sldMasterChg>
    </pc:docChg>
  </pc:docChgLst>
  <pc:docChgLst>
    <pc:chgData name="thirumaleswar reddy" userId="cbba8f99f21bfdff" providerId="Windows Live" clId="Web-{13DFDCCD-B49F-4550-9339-582079FA6494}"/>
    <pc:docChg chg="addSld modSld">
      <pc:chgData name="thirumaleswar reddy" userId="cbba8f99f21bfdff" providerId="Windows Live" clId="Web-{13DFDCCD-B49F-4550-9339-582079FA6494}" dt="2023-12-08T17:04:10.233" v="10"/>
      <pc:docMkLst>
        <pc:docMk/>
      </pc:docMkLst>
      <pc:sldChg chg="addSp modSp new modTransition">
        <pc:chgData name="thirumaleswar reddy" userId="cbba8f99f21bfdff" providerId="Windows Live" clId="Web-{13DFDCCD-B49F-4550-9339-582079FA6494}" dt="2023-12-08T17:04:10.233" v="10"/>
        <pc:sldMkLst>
          <pc:docMk/>
          <pc:sldMk cId="2023902025" sldId="265"/>
        </pc:sldMkLst>
        <pc:picChg chg="add mod">
          <ac:chgData name="thirumaleswar reddy" userId="cbba8f99f21bfdff" providerId="Windows Live" clId="Web-{13DFDCCD-B49F-4550-9339-582079FA6494}" dt="2023-12-08T17:03:39.686" v="8" actId="14100"/>
          <ac:picMkLst>
            <pc:docMk/>
            <pc:sldMk cId="2023902025" sldId="265"/>
            <ac:picMk id="2" creationId="{91D3A063-16A9-E5AA-6CF6-9A3135123F5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04CF6D-E0B1-4CA2-9BE9-924538CDDAE6}" type="datetimeFigureOut">
              <a:t>12/8/2023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7EA64-D655-4B14-8684-46E8532ECE6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37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45826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Introduction and History of Java: Exploring the Language's Basics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6786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 was </a:t>
            </a:r>
            <a:r>
              <a:rPr lang="en-US" sz="1750" b="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originally developed by James Gosling at Sun Microsystems</a:t>
            </a: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It was released in May 1995 as a core component of Sun Microsystems' Java platform.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60114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299686" y="5994797"/>
            <a:ext cx="3543300" cy="38885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3062"/>
              </a:lnSpc>
            </a:pPr>
            <a:r>
              <a:rPr lang="en-US" sz="2150" b="1" dirty="0">
                <a:solidFill>
                  <a:srgbClr val="3B3535"/>
                </a:solidFill>
                <a:latin typeface="Roboto"/>
                <a:ea typeface="Roboto"/>
                <a:cs typeface="Roboto"/>
              </a:rPr>
              <a:t>by AKULA KUSUMANJALI</a:t>
            </a:r>
            <a:endParaRPr lang="en-US" sz="2187" dirty="0"/>
          </a:p>
        </p:txBody>
      </p:sp>
      <p:pic>
        <p:nvPicPr>
          <p:cNvPr id="11" name="Picture 10" descr="Your profile picture">
            <a:extLst>
              <a:ext uri="{FF2B5EF4-FFF2-40B4-BE49-F238E27FC236}">
                <a16:creationId xmlns:a16="http://schemas.microsoft.com/office/drawing/2014/main" id="{01C81759-3468-18BB-3385-FD76352BB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45" y="6003985"/>
            <a:ext cx="545191" cy="5348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712589"/>
            <a:ext cx="82524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Origins and Development of Java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44310" y="1740218"/>
            <a:ext cx="44410" cy="5776793"/>
          </a:xfrm>
          <a:prstGeom prst="rect">
            <a:avLst/>
          </a:prstGeom>
          <a:solidFill>
            <a:srgbClr val="FFE0E0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141518"/>
            <a:ext cx="777597" cy="44410"/>
          </a:xfrm>
          <a:prstGeom prst="rect">
            <a:avLst/>
          </a:prstGeom>
          <a:solidFill>
            <a:srgbClr val="FFE0E0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191381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</p:sp>
      <p:sp>
        <p:nvSpPr>
          <p:cNvPr id="9" name="Text 5"/>
          <p:cNvSpPr/>
          <p:nvPr/>
        </p:nvSpPr>
        <p:spPr>
          <a:xfrm>
            <a:off x="1113056" y="1955483"/>
            <a:ext cx="1066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1962388"/>
            <a:ext cx="3634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Creation at Sun Microsystems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2442805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James Gosling and his team developed Java language at Sun Microsystems in the early 1990s.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141172"/>
            <a:ext cx="777597" cy="44410"/>
          </a:xfrm>
          <a:prstGeom prst="rect">
            <a:avLst/>
          </a:prstGeom>
          <a:solidFill>
            <a:srgbClr val="FFE0E0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391346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</p:sp>
      <p:sp>
        <p:nvSpPr>
          <p:cNvPr id="14" name="Text 10"/>
          <p:cNvSpPr/>
          <p:nvPr/>
        </p:nvSpPr>
        <p:spPr>
          <a:xfrm>
            <a:off x="1074956" y="3955137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396204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Public Release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442460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 was first publicly released in 1995 and gained quick popularity due to its simplicity and versatility.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6140827"/>
            <a:ext cx="777597" cy="44410"/>
          </a:xfrm>
          <a:prstGeom prst="rect">
            <a:avLst/>
          </a:prstGeom>
          <a:solidFill>
            <a:srgbClr val="FFE0E0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591312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</p:sp>
      <p:sp>
        <p:nvSpPr>
          <p:cNvPr id="19" name="Text 15"/>
          <p:cNvSpPr/>
          <p:nvPr/>
        </p:nvSpPr>
        <p:spPr>
          <a:xfrm>
            <a:off x="1067336" y="5954792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5961698"/>
            <a:ext cx="25603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Acquisition by Oracle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442115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2010, Oracle Corporation acquired Sun Microsystems, becoming the official steward of the Java platform.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676638"/>
            <a:ext cx="52882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Key Concepts in Java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790531"/>
            <a:ext cx="4542115" cy="1990963"/>
          </a:xfrm>
          <a:prstGeom prst="roundRect">
            <a:avLst>
              <a:gd name="adj" fmla="val 6696"/>
            </a:avLst>
          </a:prstGeom>
          <a:solidFill>
            <a:srgbClr val="FFE0E0"/>
          </a:solidFill>
          <a:ln/>
        </p:spPr>
      </p:sp>
      <p:sp>
        <p:nvSpPr>
          <p:cNvPr id="7" name="Text 3"/>
          <p:cNvSpPr/>
          <p:nvPr/>
        </p:nvSpPr>
        <p:spPr>
          <a:xfrm>
            <a:off x="1055370" y="2874678"/>
            <a:ext cx="37795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Object-Oriented Programming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55370" y="3303337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 follows the OOP paradigm, allowing developers to organize code into reusable objects with properties and methods.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2738773"/>
            <a:ext cx="4542115" cy="1990963"/>
          </a:xfrm>
          <a:prstGeom prst="roundRect">
            <a:avLst>
              <a:gd name="adj" fmla="val 6696"/>
            </a:avLst>
          </a:prstGeom>
          <a:solidFill>
            <a:srgbClr val="FFE0E0"/>
          </a:solidFill>
          <a:ln/>
        </p:spPr>
      </p:sp>
      <p:sp>
        <p:nvSpPr>
          <p:cNvPr id="10" name="Text 6"/>
          <p:cNvSpPr/>
          <p:nvPr/>
        </p:nvSpPr>
        <p:spPr>
          <a:xfrm>
            <a:off x="5819656" y="2926437"/>
            <a:ext cx="2872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Platform Independence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19656" y="3406854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 programs can run on any platform with a Java Virtual Machine (JVM), making it highly portable.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4917400"/>
            <a:ext cx="9306401" cy="1635562"/>
          </a:xfrm>
          <a:prstGeom prst="roundRect">
            <a:avLst>
              <a:gd name="adj" fmla="val 8151"/>
            </a:avLst>
          </a:prstGeom>
          <a:solidFill>
            <a:srgbClr val="FFE0E0"/>
          </a:solidFill>
          <a:ln/>
        </p:spPr>
      </p:sp>
      <p:sp>
        <p:nvSpPr>
          <p:cNvPr id="13" name="Text 9"/>
          <p:cNvSpPr/>
          <p:nvPr/>
        </p:nvSpPr>
        <p:spPr>
          <a:xfrm>
            <a:off x="1055370" y="5139571"/>
            <a:ext cx="25679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Syntax and Structure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055370" y="5619988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 employs a syntax similar to C++, making it easy for programmers familiar with C++ or C# to learn.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14978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Java Basics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288500"/>
            <a:ext cx="3088958" cy="1909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475202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Setting up the Java Environment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302806"/>
            <a:ext cx="30889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Install a JDK (Java Development Kit) and set up the necessary environment variables to begin coding in Java.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2" y="2288500"/>
            <a:ext cx="3088958" cy="1909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4475202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Writing and Executing a Simple Program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5302806"/>
            <a:ext cx="30889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a basic Java program, compile it, and run it using a Java IDE (Integrated Development Environment) or command line.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816" y="2288500"/>
            <a:ext cx="3089077" cy="19091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475321"/>
            <a:ext cx="308907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Understanding Java Classes and Objects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5302925"/>
            <a:ext cx="308907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how to create classes, define properties and methods, instantiate objects, and use them within your program.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D3A063-16A9-E5AA-6CF6-9A3135123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756"/>
            <a:ext cx="14630399" cy="82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020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592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59725" y="3415427"/>
            <a:ext cx="8374380" cy="664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35"/>
              </a:lnSpc>
              <a:buNone/>
            </a:pPr>
            <a:r>
              <a:rPr lang="en-US" sz="418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Using Built-in Classes and Libraries</a:t>
            </a:r>
            <a:endParaRPr lang="en-US" sz="4188" dirty="0"/>
          </a:p>
        </p:txBody>
      </p:sp>
      <p:sp>
        <p:nvSpPr>
          <p:cNvPr id="6" name="Shape 2"/>
          <p:cNvSpPr/>
          <p:nvPr/>
        </p:nvSpPr>
        <p:spPr>
          <a:xfrm>
            <a:off x="2559725" y="4565452"/>
            <a:ext cx="478631" cy="478631"/>
          </a:xfrm>
          <a:prstGeom prst="roundRect">
            <a:avLst>
              <a:gd name="adj" fmla="val 26669"/>
            </a:avLst>
          </a:prstGeom>
          <a:solidFill>
            <a:srgbClr val="FFE0E0"/>
          </a:solidFill>
          <a:ln/>
        </p:spPr>
      </p:sp>
      <p:sp>
        <p:nvSpPr>
          <p:cNvPr id="7" name="Text 3"/>
          <p:cNvSpPr/>
          <p:nvPr/>
        </p:nvSpPr>
        <p:spPr>
          <a:xfrm>
            <a:off x="2749510" y="4605337"/>
            <a:ext cx="99060" cy="3988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1"/>
              </a:lnSpc>
              <a:buNone/>
            </a:pPr>
            <a:r>
              <a:rPr lang="en-US" sz="251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513" dirty="0"/>
          </a:p>
        </p:txBody>
      </p:sp>
      <p:sp>
        <p:nvSpPr>
          <p:cNvPr id="8" name="Text 4"/>
          <p:cNvSpPr/>
          <p:nvPr/>
        </p:nvSpPr>
        <p:spPr>
          <a:xfrm>
            <a:off x="3251002" y="4638556"/>
            <a:ext cx="2337197" cy="6648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7"/>
              </a:lnSpc>
              <a:buNone/>
            </a:pPr>
            <a:r>
              <a:rPr lang="en-US" sz="209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Extensive Standard Library</a:t>
            </a:r>
            <a:endParaRPr lang="en-US" sz="2094" dirty="0"/>
          </a:p>
        </p:txBody>
      </p:sp>
      <p:sp>
        <p:nvSpPr>
          <p:cNvPr id="9" name="Text 5"/>
          <p:cNvSpPr/>
          <p:nvPr/>
        </p:nvSpPr>
        <p:spPr>
          <a:xfrm>
            <a:off x="3251002" y="5431036"/>
            <a:ext cx="2337197" cy="20423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0"/>
              </a:lnSpc>
              <a:buNone/>
            </a:pPr>
            <a:r>
              <a:rPr lang="en-US" sz="167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 provides a wide range of built-in classes and libraries for common tasks like input/output, networking, and database connectivity.</a:t>
            </a:r>
            <a:endParaRPr lang="en-US" sz="1675" dirty="0"/>
          </a:p>
        </p:txBody>
      </p:sp>
      <p:sp>
        <p:nvSpPr>
          <p:cNvPr id="10" name="Shape 6"/>
          <p:cNvSpPr/>
          <p:nvPr/>
        </p:nvSpPr>
        <p:spPr>
          <a:xfrm>
            <a:off x="5800844" y="4565452"/>
            <a:ext cx="478631" cy="478631"/>
          </a:xfrm>
          <a:prstGeom prst="roundRect">
            <a:avLst>
              <a:gd name="adj" fmla="val 26669"/>
            </a:avLst>
          </a:prstGeom>
          <a:solidFill>
            <a:srgbClr val="FFE0E0"/>
          </a:solidFill>
          <a:ln/>
        </p:spPr>
      </p:sp>
      <p:sp>
        <p:nvSpPr>
          <p:cNvPr id="11" name="Text 7"/>
          <p:cNvSpPr/>
          <p:nvPr/>
        </p:nvSpPr>
        <p:spPr>
          <a:xfrm>
            <a:off x="5952530" y="4605337"/>
            <a:ext cx="175260" cy="3988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1"/>
              </a:lnSpc>
              <a:buNone/>
            </a:pPr>
            <a:r>
              <a:rPr lang="en-US" sz="251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513" dirty="0"/>
          </a:p>
        </p:txBody>
      </p:sp>
      <p:sp>
        <p:nvSpPr>
          <p:cNvPr id="12" name="Text 8"/>
          <p:cNvSpPr/>
          <p:nvPr/>
        </p:nvSpPr>
        <p:spPr>
          <a:xfrm>
            <a:off x="6492121" y="4638556"/>
            <a:ext cx="2337197" cy="6648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7"/>
              </a:lnSpc>
              <a:buNone/>
            </a:pPr>
            <a:r>
              <a:rPr lang="en-US" sz="209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Third-Party Libraries</a:t>
            </a:r>
            <a:endParaRPr lang="en-US" sz="2094" dirty="0"/>
          </a:p>
        </p:txBody>
      </p:sp>
      <p:sp>
        <p:nvSpPr>
          <p:cNvPr id="13" name="Text 9"/>
          <p:cNvSpPr/>
          <p:nvPr/>
        </p:nvSpPr>
        <p:spPr>
          <a:xfrm>
            <a:off x="6492121" y="5431036"/>
            <a:ext cx="2337197" cy="20423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0"/>
              </a:lnSpc>
              <a:buNone/>
            </a:pPr>
            <a:r>
              <a:rPr lang="en-US" sz="167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 has a vibrant ecosystem with numerous third-party libraries and frameworks available for various purposes and domains.</a:t>
            </a:r>
            <a:endParaRPr lang="en-US" sz="1675" dirty="0"/>
          </a:p>
        </p:txBody>
      </p:sp>
      <p:sp>
        <p:nvSpPr>
          <p:cNvPr id="14" name="Shape 10"/>
          <p:cNvSpPr/>
          <p:nvPr/>
        </p:nvSpPr>
        <p:spPr>
          <a:xfrm>
            <a:off x="9041963" y="4565452"/>
            <a:ext cx="478631" cy="478631"/>
          </a:xfrm>
          <a:prstGeom prst="roundRect">
            <a:avLst>
              <a:gd name="adj" fmla="val 26669"/>
            </a:avLst>
          </a:prstGeom>
          <a:solidFill>
            <a:srgbClr val="FFE0E0"/>
          </a:solidFill>
          <a:ln/>
        </p:spPr>
      </p:sp>
      <p:sp>
        <p:nvSpPr>
          <p:cNvPr id="15" name="Text 11"/>
          <p:cNvSpPr/>
          <p:nvPr/>
        </p:nvSpPr>
        <p:spPr>
          <a:xfrm>
            <a:off x="9186029" y="4605337"/>
            <a:ext cx="190500" cy="3988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1"/>
              </a:lnSpc>
              <a:buNone/>
            </a:pPr>
            <a:r>
              <a:rPr lang="en-US" sz="251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513" dirty="0"/>
          </a:p>
        </p:txBody>
      </p:sp>
      <p:sp>
        <p:nvSpPr>
          <p:cNvPr id="16" name="Text 12"/>
          <p:cNvSpPr/>
          <p:nvPr/>
        </p:nvSpPr>
        <p:spPr>
          <a:xfrm>
            <a:off x="9733240" y="4638556"/>
            <a:ext cx="2337197" cy="6648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7"/>
              </a:lnSpc>
              <a:buNone/>
            </a:pPr>
            <a:r>
              <a:rPr lang="en-US" sz="209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Importing and Using Libraries</a:t>
            </a:r>
            <a:endParaRPr lang="en-US" sz="2094" dirty="0"/>
          </a:p>
        </p:txBody>
      </p:sp>
      <p:sp>
        <p:nvSpPr>
          <p:cNvPr id="17" name="Text 13"/>
          <p:cNvSpPr/>
          <p:nvPr/>
        </p:nvSpPr>
        <p:spPr>
          <a:xfrm>
            <a:off x="9733240" y="5431036"/>
            <a:ext cx="2337197" cy="20423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0"/>
              </a:lnSpc>
              <a:buNone/>
            </a:pPr>
            <a:r>
              <a:rPr lang="en-US" sz="167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how to import external libraries into your Java projects and utilize their functionality to enhance your applications.</a:t>
            </a:r>
            <a:endParaRPr lang="en-US" sz="1675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765578"/>
            <a:ext cx="70332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Interesting Facts about Java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015377"/>
            <a:ext cx="2949416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Guinness World Records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2348389" y="4070509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 holds the Guinness World Record for the largest Java project, consisting of 65 million lines of code!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015377"/>
            <a:ext cx="2949416" cy="1249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Influence on Programming Languages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847398" y="4486989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 heavily influenced other programming languages, including C#, Kotlin, and Scala, through its syntax and concepts.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015377"/>
            <a:ext cx="2949416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Java Applets and Their Decline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9346406" y="4070509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 applets, once popular for web interactivity, lost popularity with the rise of modern JavaScript frameworks.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934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329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7481" y="576858"/>
            <a:ext cx="9377839" cy="13111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62"/>
              </a:lnSpc>
              <a:buNone/>
            </a:pPr>
            <a:r>
              <a:rPr lang="en-US" sz="4129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Java's Role in Enterprise-Level Applications</a:t>
            </a:r>
            <a:endParaRPr lang="en-US" sz="4129" dirty="0"/>
          </a:p>
        </p:txBody>
      </p:sp>
      <p:sp>
        <p:nvSpPr>
          <p:cNvPr id="6" name="Shape 2"/>
          <p:cNvSpPr/>
          <p:nvPr/>
        </p:nvSpPr>
        <p:spPr>
          <a:xfrm>
            <a:off x="1091089" y="2202537"/>
            <a:ext cx="41910" cy="5453539"/>
          </a:xfrm>
          <a:prstGeom prst="rect">
            <a:avLst/>
          </a:prstGeom>
          <a:solidFill>
            <a:srgbClr val="FFE0E0"/>
          </a:solidFill>
          <a:ln/>
        </p:spPr>
      </p:sp>
      <p:sp>
        <p:nvSpPr>
          <p:cNvPr id="7" name="Shape 3"/>
          <p:cNvSpPr/>
          <p:nvPr/>
        </p:nvSpPr>
        <p:spPr>
          <a:xfrm>
            <a:off x="1348026" y="2581394"/>
            <a:ext cx="734139" cy="41910"/>
          </a:xfrm>
          <a:prstGeom prst="rect">
            <a:avLst/>
          </a:prstGeom>
          <a:solidFill>
            <a:srgbClr val="FFE0E0"/>
          </a:solidFill>
          <a:ln/>
        </p:spPr>
      </p:sp>
      <p:sp>
        <p:nvSpPr>
          <p:cNvPr id="8" name="Shape 4"/>
          <p:cNvSpPr/>
          <p:nvPr/>
        </p:nvSpPr>
        <p:spPr>
          <a:xfrm>
            <a:off x="876062" y="2366367"/>
            <a:ext cx="471964" cy="471964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</p:sp>
      <p:sp>
        <p:nvSpPr>
          <p:cNvPr id="9" name="Text 5"/>
          <p:cNvSpPr/>
          <p:nvPr/>
        </p:nvSpPr>
        <p:spPr>
          <a:xfrm>
            <a:off x="1062514" y="2405658"/>
            <a:ext cx="9906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7"/>
              </a:lnSpc>
              <a:buNone/>
            </a:pPr>
            <a:r>
              <a:rPr lang="en-US" sz="247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478" dirty="0"/>
          </a:p>
        </p:txBody>
      </p:sp>
      <p:sp>
        <p:nvSpPr>
          <p:cNvPr id="10" name="Text 6"/>
          <p:cNvSpPr/>
          <p:nvPr/>
        </p:nvSpPr>
        <p:spPr>
          <a:xfrm>
            <a:off x="2265759" y="2412206"/>
            <a:ext cx="2362200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1"/>
              </a:lnSpc>
              <a:buNone/>
            </a:pPr>
            <a:r>
              <a:rPr lang="en-US" sz="2065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Scalable and Robust</a:t>
            </a:r>
            <a:endParaRPr lang="en-US" sz="2065" dirty="0"/>
          </a:p>
        </p:txBody>
      </p:sp>
      <p:sp>
        <p:nvSpPr>
          <p:cNvPr id="11" name="Text 7"/>
          <p:cNvSpPr/>
          <p:nvPr/>
        </p:nvSpPr>
        <p:spPr>
          <a:xfrm>
            <a:off x="2265759" y="2865715"/>
            <a:ext cx="7909560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3"/>
              </a:lnSpc>
              <a:buNone/>
            </a:pPr>
            <a:r>
              <a:rPr lang="en-US" sz="1652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Java's strong reliability and scalability make it a go-to choice for developing enterprise-level applications.</a:t>
            </a:r>
            <a:endParaRPr lang="en-US" sz="1652" dirty="0"/>
          </a:p>
        </p:txBody>
      </p:sp>
      <p:sp>
        <p:nvSpPr>
          <p:cNvPr id="12" name="Shape 8"/>
          <p:cNvSpPr/>
          <p:nvPr/>
        </p:nvSpPr>
        <p:spPr>
          <a:xfrm>
            <a:off x="1348026" y="4469130"/>
            <a:ext cx="734139" cy="41910"/>
          </a:xfrm>
          <a:prstGeom prst="rect">
            <a:avLst/>
          </a:prstGeom>
          <a:solidFill>
            <a:srgbClr val="FFE0E0"/>
          </a:solidFill>
          <a:ln/>
        </p:spPr>
      </p:sp>
      <p:sp>
        <p:nvSpPr>
          <p:cNvPr id="13" name="Shape 9"/>
          <p:cNvSpPr/>
          <p:nvPr/>
        </p:nvSpPr>
        <p:spPr>
          <a:xfrm>
            <a:off x="876062" y="4254103"/>
            <a:ext cx="471964" cy="471964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</p:sp>
      <p:sp>
        <p:nvSpPr>
          <p:cNvPr id="14" name="Text 10"/>
          <p:cNvSpPr/>
          <p:nvPr/>
        </p:nvSpPr>
        <p:spPr>
          <a:xfrm>
            <a:off x="1028224" y="4293394"/>
            <a:ext cx="16764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7"/>
              </a:lnSpc>
              <a:buNone/>
            </a:pPr>
            <a:r>
              <a:rPr lang="en-US" sz="247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478" dirty="0"/>
          </a:p>
        </p:txBody>
      </p:sp>
      <p:sp>
        <p:nvSpPr>
          <p:cNvPr id="15" name="Text 11"/>
          <p:cNvSpPr/>
          <p:nvPr/>
        </p:nvSpPr>
        <p:spPr>
          <a:xfrm>
            <a:off x="2265759" y="4299942"/>
            <a:ext cx="2659380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1"/>
              </a:lnSpc>
              <a:buNone/>
            </a:pPr>
            <a:r>
              <a:rPr lang="en-US" sz="2065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Enterprise Frameworks</a:t>
            </a:r>
            <a:endParaRPr lang="en-US" sz="2065" dirty="0"/>
          </a:p>
        </p:txBody>
      </p:sp>
      <p:sp>
        <p:nvSpPr>
          <p:cNvPr id="16" name="Text 12"/>
          <p:cNvSpPr/>
          <p:nvPr/>
        </p:nvSpPr>
        <p:spPr>
          <a:xfrm>
            <a:off x="2265759" y="4753451"/>
            <a:ext cx="7909560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3"/>
              </a:lnSpc>
              <a:buNone/>
            </a:pPr>
            <a:r>
              <a:rPr lang="en-US" sz="1652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Frameworks like Spring and Java EE provide powerful tools and utilities to streamline enterprise application development.</a:t>
            </a:r>
            <a:endParaRPr lang="en-US" sz="1652" dirty="0"/>
          </a:p>
        </p:txBody>
      </p:sp>
      <p:sp>
        <p:nvSpPr>
          <p:cNvPr id="17" name="Shape 13"/>
          <p:cNvSpPr/>
          <p:nvPr/>
        </p:nvSpPr>
        <p:spPr>
          <a:xfrm>
            <a:off x="1348026" y="6356866"/>
            <a:ext cx="734139" cy="41910"/>
          </a:xfrm>
          <a:prstGeom prst="rect">
            <a:avLst/>
          </a:prstGeom>
          <a:solidFill>
            <a:srgbClr val="FFE0E0"/>
          </a:solidFill>
          <a:ln/>
        </p:spPr>
      </p:sp>
      <p:sp>
        <p:nvSpPr>
          <p:cNvPr id="18" name="Shape 14"/>
          <p:cNvSpPr/>
          <p:nvPr/>
        </p:nvSpPr>
        <p:spPr>
          <a:xfrm>
            <a:off x="876062" y="6141839"/>
            <a:ext cx="471964" cy="471964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</p:sp>
      <p:sp>
        <p:nvSpPr>
          <p:cNvPr id="19" name="Text 15"/>
          <p:cNvSpPr/>
          <p:nvPr/>
        </p:nvSpPr>
        <p:spPr>
          <a:xfrm>
            <a:off x="1020604" y="6181130"/>
            <a:ext cx="18288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7"/>
              </a:lnSpc>
              <a:buNone/>
            </a:pPr>
            <a:r>
              <a:rPr lang="en-US" sz="247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478" dirty="0"/>
          </a:p>
        </p:txBody>
      </p:sp>
      <p:sp>
        <p:nvSpPr>
          <p:cNvPr id="20" name="Text 16"/>
          <p:cNvSpPr/>
          <p:nvPr/>
        </p:nvSpPr>
        <p:spPr>
          <a:xfrm>
            <a:off x="2265759" y="6187678"/>
            <a:ext cx="2705100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1"/>
              </a:lnSpc>
              <a:buNone/>
            </a:pPr>
            <a:r>
              <a:rPr lang="en-US" sz="2065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Integration Capabilities</a:t>
            </a:r>
            <a:endParaRPr lang="en-US" sz="2065" dirty="0"/>
          </a:p>
        </p:txBody>
      </p:sp>
      <p:sp>
        <p:nvSpPr>
          <p:cNvPr id="21" name="Text 17"/>
          <p:cNvSpPr/>
          <p:nvPr/>
        </p:nvSpPr>
        <p:spPr>
          <a:xfrm>
            <a:off x="2265759" y="6641187"/>
            <a:ext cx="7909560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3"/>
              </a:lnSpc>
              <a:buNone/>
            </a:pPr>
            <a:r>
              <a:rPr lang="en-US" sz="1652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 seamlessly integrates with various systems and databases, making it suitable for complex enterprise architectures.</a:t>
            </a:r>
            <a:endParaRPr lang="en-US" sz="1652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4612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Conclusion: Embracing the Power of Java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24171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</p:sp>
      <p:sp>
        <p:nvSpPr>
          <p:cNvPr id="7" name="Text 3"/>
          <p:cNvSpPr/>
          <p:nvPr/>
        </p:nvSpPr>
        <p:spPr>
          <a:xfrm>
            <a:off x="1029772" y="3283387"/>
            <a:ext cx="1066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318034"/>
            <a:ext cx="25527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Recap of Main Points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7984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Java, a versatile and powerful programming language, offers platform independence, great tooling, and extensive libraries.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24171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</p:sp>
      <p:sp>
        <p:nvSpPr>
          <p:cNvPr id="11" name="Text 7"/>
          <p:cNvSpPr/>
          <p:nvPr/>
        </p:nvSpPr>
        <p:spPr>
          <a:xfrm>
            <a:off x="5755957" y="3283387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318034"/>
            <a:ext cx="34975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Importance of Learning Java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7984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Mastering Java can open doors to numerous career opportunities and enable you to develop a wide range of applications.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61582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</p:sp>
      <p:sp>
        <p:nvSpPr>
          <p:cNvPr id="15" name="Text 11"/>
          <p:cNvSpPr/>
          <p:nvPr/>
        </p:nvSpPr>
        <p:spPr>
          <a:xfrm>
            <a:off x="984052" y="5657493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692140"/>
            <a:ext cx="37871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Resources for Further Learning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617255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online tutorials, documentation, and books to deepen your knowledge and expand your Java skills.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9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41</cp:revision>
  <dcterms:created xsi:type="dcterms:W3CDTF">2023-12-08T16:31:43Z</dcterms:created>
  <dcterms:modified xsi:type="dcterms:W3CDTF">2023-12-08T17:04:13Z</dcterms:modified>
</cp:coreProperties>
</file>